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4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Assistant Regular" panose="020B0604020202020204" charset="-79"/>
      <p:regular r:id="rId20"/>
    </p:embeddedFont>
    <p:embeddedFont>
      <p:font typeface="Heebo Black" pitchFamily="2" charset="-79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FF7D20-7E5D-4D29-71E7-71CE167BF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2019300"/>
            <a:ext cx="11619970" cy="7055273"/>
            <a:chOff x="-356307" y="-384657"/>
            <a:chExt cx="15493293" cy="6095747"/>
          </a:xfrm>
        </p:grpSpPr>
        <p:sp>
          <p:nvSpPr>
            <p:cNvPr id="3" name="TextBox 3"/>
            <p:cNvSpPr txBox="1"/>
            <p:nvPr/>
          </p:nvSpPr>
          <p:spPr>
            <a:xfrm>
              <a:off x="-356307" y="-384657"/>
              <a:ext cx="15136986" cy="112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b="1" u="sng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Uniqueness 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15871"/>
              <a:ext cx="15136986" cy="3595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buFont typeface="Arial" pitchFamily="34" charset="0"/>
                <a:buChar char="•"/>
              </a:pPr>
              <a:r>
                <a:rPr lang="en-US" sz="3600" b="1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After a group has completed their travel, we will conduct a poll to identify the best-performing member of the group. The selected member will be appointed as the group’s  Admin. As an admin, they can then manage the group, acting as a Tour Planner or Guide for future trips. The role will allow them to organize future tours and generate revenue through the platform with own travelling experience.</a:t>
              </a:r>
            </a:p>
            <a:p>
              <a:pPr>
                <a:lnSpc>
                  <a:spcPts val="3600"/>
                </a:lnSpc>
                <a:buFont typeface="Arial" pitchFamily="34" charset="0"/>
                <a:buChar char="•"/>
              </a:pPr>
              <a:endParaRPr lang="en-US" sz="3600" b="1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84D998-609F-F875-484B-D0138739C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115300" y="0"/>
            <a:ext cx="10172700" cy="10287000"/>
            <a:chOff x="0" y="0"/>
            <a:chExt cx="135636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/>
            <a:srcRect l="17057" r="17057"/>
            <a:stretch>
              <a:fillRect/>
            </a:stretch>
          </p:blipFill>
          <p:spPr>
            <a:xfrm>
              <a:off x="0" y="0"/>
              <a:ext cx="6781800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/>
            <a:srcRect t="12078" b="12078"/>
            <a:stretch>
              <a:fillRect/>
            </a:stretch>
          </p:blipFill>
          <p:spPr>
            <a:xfrm>
              <a:off x="0" y="6858000"/>
              <a:ext cx="6781800" cy="6858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/>
            <a:srcRect l="30764" r="36293"/>
            <a:stretch>
              <a:fillRect/>
            </a:stretch>
          </p:blipFill>
          <p:spPr>
            <a:xfrm>
              <a:off x="6781800" y="0"/>
              <a:ext cx="6781800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00200" y="2933700"/>
            <a:ext cx="6324600" cy="5410200"/>
            <a:chOff x="0" y="-480640"/>
            <a:chExt cx="6602757" cy="7213601"/>
          </a:xfrm>
        </p:grpSpPr>
        <p:sp>
          <p:nvSpPr>
            <p:cNvPr id="9" name="TextBox 9"/>
            <p:cNvSpPr txBox="1"/>
            <p:nvPr/>
          </p:nvSpPr>
          <p:spPr>
            <a:xfrm>
              <a:off x="715962" y="1192982"/>
              <a:ext cx="5886795" cy="553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  <a:buFont typeface="Arial" pitchFamily="34" charset="0"/>
                <a:buChar char="•"/>
              </a:pPr>
              <a:r>
                <a:rPr lang="en-US" sz="30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 Find like-minded travel companions.</a:t>
              </a:r>
            </a:p>
            <a:p>
              <a:pPr algn="l">
                <a:lnSpc>
                  <a:spcPts val="3600"/>
                </a:lnSpc>
              </a:pPr>
              <a:endParaRPr lang="en-US" sz="3000" b="1" dirty="0">
                <a:latin typeface="Assistant Regular"/>
                <a:ea typeface="Assistant Regular"/>
                <a:cs typeface="Assistant Regular"/>
                <a:sym typeface="Assistant Regular"/>
              </a:endParaRPr>
            </a:p>
            <a:p>
              <a:pPr algn="l">
                <a:lnSpc>
                  <a:spcPts val="3600"/>
                </a:lnSpc>
                <a:buFont typeface="Arial" pitchFamily="34" charset="0"/>
                <a:buChar char="•"/>
              </a:pPr>
              <a:r>
                <a:rPr lang="en-US" sz="30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 Explore new destinations with others who share similar interests.</a:t>
              </a:r>
            </a:p>
            <a:p>
              <a:pPr algn="l">
                <a:lnSpc>
                  <a:spcPts val="3600"/>
                </a:lnSpc>
              </a:pPr>
              <a:endParaRPr lang="en-US" sz="3000" b="1" dirty="0">
                <a:latin typeface="Assistant Regular"/>
                <a:ea typeface="Assistant Regular"/>
                <a:cs typeface="Assistant Regular"/>
                <a:sym typeface="Assistant Regular"/>
              </a:endParaRPr>
            </a:p>
            <a:p>
              <a:pPr algn="l">
                <a:lnSpc>
                  <a:spcPts val="3600"/>
                </a:lnSpc>
                <a:buFont typeface="Arial" pitchFamily="34" charset="0"/>
                <a:buChar char="•"/>
              </a:pPr>
              <a:r>
                <a:rPr lang="en-US" sz="30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 Improve travel experiences through better planning and coordination.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80640"/>
              <a:ext cx="5086642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Benefits for travelers</a:t>
              </a:r>
            </a:p>
            <a:p>
              <a:pPr algn="l">
                <a:lnSpc>
                  <a:spcPts val="4800"/>
                </a:lnSpc>
              </a:pPr>
              <a:endParaRPr lang="en-US" sz="4000" dirty="0">
                <a:solidFill>
                  <a:schemeClr val="accent2">
                    <a:lumMod val="75000"/>
                  </a:schemeClr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pic>
        <p:nvPicPr>
          <p:cNvPr id="13" name="Picture 12" descr="WhatsApp Image 2024-09-17 at 16.36.16_01510fd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9000" y="0"/>
            <a:ext cx="46482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WhatsApp Image 2024-09-17 at 16.41.43_e4c339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0"/>
            <a:ext cx="10210800" cy="1028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BC739D-1949-9512-D16B-0B1B9F83A4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7736" y="1399547"/>
            <a:ext cx="4770154" cy="1173302"/>
            <a:chOff x="0" y="0"/>
            <a:chExt cx="6360205" cy="1564403"/>
          </a:xfrm>
        </p:grpSpPr>
        <p:sp>
          <p:nvSpPr>
            <p:cNvPr id="3" name="TextBox 3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Founder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Shekhar</a:t>
              </a:r>
              <a:r>
                <a:rPr lang="en-US" sz="35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 Kumar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028700"/>
            <a:ext cx="1915003" cy="191499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 cstate="print"/>
              <a:stretch>
                <a:fillRect r="-4981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397736" y="4556849"/>
            <a:ext cx="4770154" cy="1173302"/>
            <a:chOff x="0" y="0"/>
            <a:chExt cx="6360205" cy="1564403"/>
          </a:xfrm>
        </p:grpSpPr>
        <p:sp>
          <p:nvSpPr>
            <p:cNvPr id="8" name="TextBox 8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Co-Founder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 err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Gourav</a:t>
              </a:r>
              <a:r>
                <a:rPr lang="en-US" sz="35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 Kumar </a:t>
              </a:r>
              <a:r>
                <a:rPr lang="en-US" sz="3500" dirty="0" err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Ojha</a:t>
              </a:r>
              <a:endPara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4400" y="4152900"/>
            <a:ext cx="1915003" cy="191499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25047" b="-2504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397736" y="7714151"/>
            <a:ext cx="4770154" cy="1173302"/>
            <a:chOff x="0" y="0"/>
            <a:chExt cx="6360205" cy="156440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Team-Member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?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7343305"/>
            <a:ext cx="1915003" cy="191499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5046" r="-2504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6078200" y="952500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12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960917" y="4533025"/>
            <a:ext cx="7298383" cy="1792450"/>
            <a:chOff x="0" y="0"/>
            <a:chExt cx="9731178" cy="238993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76200"/>
              <a:ext cx="9731178" cy="1748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900"/>
                </a:lnSpc>
              </a:pPr>
              <a:r>
                <a:rPr lang="en-US" sz="9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Our teams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78097"/>
              <a:ext cx="9731178" cy="41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endParaRPr lang="en-US" sz="2000" spc="1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</p:grpSp>
      <p:pic>
        <p:nvPicPr>
          <p:cNvPr id="26" name="Picture 25" descr="WhatsApp Image 2024-09-17 at 19.53.00_494fb9c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647700"/>
            <a:ext cx="2514600" cy="259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 descr="WhatsApp Image 2024-09-17 at 19.59.53_adf6c59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6972300"/>
            <a:ext cx="2819400" cy="2667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WhatsApp Image 2024-09-18 at 14.15.53_3391863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3771900"/>
            <a:ext cx="2743200" cy="2667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7CF950-4438-8FBA-C213-F426037DE1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029" y="1104900"/>
            <a:ext cx="6383422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Contact us</a:t>
            </a:r>
          </a:p>
          <a:p>
            <a:pPr algn="l">
              <a:lnSpc>
                <a:spcPts val="9900"/>
              </a:lnSpc>
            </a:pPr>
            <a:endParaRPr lang="en-US" sz="9000" b="1" dirty="0"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897249" y="82316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21326" y="1153858"/>
            <a:ext cx="876024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13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00484" y="4409874"/>
            <a:ext cx="7758816" cy="4848426"/>
            <a:chOff x="0" y="0"/>
            <a:chExt cx="10345088" cy="6464568"/>
          </a:xfrm>
        </p:grpSpPr>
        <p:sp>
          <p:nvSpPr>
            <p:cNvPr id="9" name="TextBox 9"/>
            <p:cNvSpPr txBox="1"/>
            <p:nvPr/>
          </p:nvSpPr>
          <p:spPr>
            <a:xfrm>
              <a:off x="0" y="896141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47106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9199932316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41440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Phone Number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623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shekharkumarsk2037@gmail.com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65958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Email Address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9CF233-6FB5-2353-FC6F-86FFC86CBA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515029" y="1104900"/>
            <a:ext cx="7812392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3387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2933700"/>
            <a:ext cx="1005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itchFamily="34" charset="0"/>
              </a:rPr>
              <a:t>Introduction to the </a:t>
            </a:r>
            <a:r>
              <a:rPr lang="en-US" sz="3200" b="1" dirty="0" err="1">
                <a:latin typeface="Arial Black" pitchFamily="34" charset="0"/>
              </a:rPr>
              <a:t>Strangertour</a:t>
            </a:r>
            <a:r>
              <a:rPr lang="en-US" sz="3200" b="1" dirty="0">
                <a:latin typeface="Arial Black" pitchFamily="34" charset="0"/>
              </a:rPr>
              <a:t> platform 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695700"/>
            <a:ext cx="1226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>
                <a:latin typeface="Arial Narrow" pitchFamily="34" charset="0"/>
              </a:rPr>
              <a:t> A platform where users can join communities of travelers with similar           preferences.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atin typeface="Arial Narrow" pitchFamily="34" charset="0"/>
              </a:rPr>
              <a:t> Goal : To help people find random but compatible travel companions.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atin typeface="Arial Narrow" pitchFamily="34" charset="0"/>
              </a:rPr>
              <a:t> Core Feature : An algorithm that matches users based on travel preferences and availability.</a:t>
            </a:r>
          </a:p>
          <a:p>
            <a:pPr>
              <a:buFont typeface="Arial" pitchFamily="34" charset="0"/>
              <a:buChar char="•"/>
            </a:pPr>
            <a:endParaRPr lang="en-US" sz="3200" b="1" dirty="0">
              <a:latin typeface="Arial Narrow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3254E-BA26-BED4-6740-B419AD3669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15934" y="1104900"/>
            <a:ext cx="6943366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  <a:endParaRPr lang="en-US" sz="9000" b="1" dirty="0">
              <a:solidFill>
                <a:srgbClr val="FFFFF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76325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94672" y="4597030"/>
            <a:ext cx="3511625" cy="4930054"/>
            <a:chOff x="0" y="-9525"/>
            <a:chExt cx="4682166" cy="3592807"/>
          </a:xfrm>
        </p:grpSpPr>
        <p:sp>
          <p:nvSpPr>
            <p:cNvPr id="8" name="TextBox 8"/>
            <p:cNvSpPr txBox="1"/>
            <p:nvPr/>
          </p:nvSpPr>
          <p:spPr>
            <a:xfrm>
              <a:off x="0" y="555312"/>
              <a:ext cx="4682166" cy="3027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Scheduling Conflicts : </a:t>
              </a:r>
              <a:r>
                <a:rPr lang="en-US" sz="3000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Its difficult to align everyone’s availability due to varying work, personal commitments, or life events. (in easy words its hard to find a time when everyone is free)</a:t>
              </a:r>
              <a:endParaRPr lang="en-US" sz="3000" b="1" dirty="0">
                <a:latin typeface="Arial Narrow" pitchFamily="34" charset="0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4682166" cy="392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Problem 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47675" y="4533900"/>
            <a:ext cx="3511625" cy="3603724"/>
            <a:chOff x="0" y="-45770"/>
            <a:chExt cx="4682166" cy="26262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61821"/>
              <a:ext cx="4682166" cy="2018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Lack Of Friends : </a:t>
              </a:r>
              <a:r>
                <a:rPr lang="en-US" sz="3000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Lack of friends on a tour can lead to higher costs, less fun, safety concerns, loneliness, and missed group discounts.</a:t>
              </a:r>
              <a:endParaRPr lang="en-US" sz="3000" b="1" dirty="0">
                <a:latin typeface="Arial Narrow" pitchFamily="34" charset="0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5770"/>
              <a:ext cx="4682166" cy="392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Problem 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21174" y="4614553"/>
            <a:ext cx="3511625" cy="4912531"/>
            <a:chOff x="0" y="-2721276"/>
            <a:chExt cx="4682166" cy="66696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692764"/>
              <a:ext cx="4682166" cy="56411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Budget Issues : </a:t>
              </a:r>
              <a:r>
                <a:rPr lang="en-US" sz="3000" dirty="0"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Financial constraints can come up for some members of the group, making it difficult for everyone to commit to the cost of travel, accommodation, and activities. </a:t>
              </a:r>
              <a:endParaRPr lang="en-US" sz="3000" b="1" dirty="0">
                <a:latin typeface="Arial Narrow" pitchFamily="34" charset="0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721276"/>
              <a:ext cx="4682166" cy="7312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Problem 2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134600" y="2247900"/>
            <a:ext cx="7451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D0A75"/>
                </a:solidFill>
                <a:latin typeface="Heebo Black"/>
                <a:cs typeface="Heebo Black"/>
                <a:sym typeface="Heebo Black"/>
              </a:rPr>
              <a:t>The three main reason why trips often get cancelled are: </a:t>
            </a:r>
            <a:endParaRPr lang="en-US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A79F9-53D9-8FD8-0108-CF4666BE5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46408" cy="10287000"/>
          </a:xfrm>
          <a:custGeom>
            <a:avLst/>
            <a:gdLst/>
            <a:ahLst/>
            <a:cxnLst/>
            <a:rect l="l" t="t" r="r" b="b"/>
            <a:pathLst>
              <a:path w="6846408" h="10287000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62760" r="-627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1482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6949" y="1104900"/>
            <a:ext cx="7000537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16949" y="2552701"/>
            <a:ext cx="7000537" cy="6705600"/>
            <a:chOff x="0" y="-9525"/>
            <a:chExt cx="9334049" cy="6227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846230"/>
              <a:ext cx="9334049" cy="42876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b="1" dirty="0">
                  <a:solidFill>
                    <a:srgbClr val="33123B"/>
                  </a:solidFill>
                  <a:latin typeface="Arial Narrow" pitchFamily="34" charset="0"/>
                  <a:ea typeface="Assistant Regular"/>
                  <a:cs typeface="Assistant Regular"/>
                  <a:sym typeface="Assistant Regular"/>
                </a:rPr>
                <a:t>We know that in today’s generation how difficult it is for plan a single trip with your friends that’s why we will provide  a platform through which you can make strangers to friends according to your compatibility or according to your mind set and you can plan a trip with them and enjoy your trips with your stranger friends and create memories.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334049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In one solution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23507"/>
              <a:ext cx="9334049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67752"/>
              <a:ext cx="9334049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00784"/>
              <a:ext cx="9334049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45029"/>
              <a:ext cx="9334049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E715F3C-AF89-705A-0C04-5A6D2B2C1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56533" y="1181676"/>
            <a:ext cx="3909000" cy="7923648"/>
            <a:chOff x="0" y="0"/>
            <a:chExt cx="93980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-57663" r="-5766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 cstate="print"/>
              <a:stretch>
                <a:fillRect l="-42" r="-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515029" y="1104900"/>
            <a:ext cx="6628971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How ?</a:t>
            </a:r>
            <a:endParaRPr lang="en-US" sz="9000" b="1" dirty="0">
              <a:solidFill>
                <a:srgbClr val="FFFFF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7900" y="2427387"/>
            <a:ext cx="8115300" cy="877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Users Profile setup with demographic information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Travel Preferences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Preferences For Travel Companions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This data feeds into the matchmaking algorithm and making groups.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30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514350" indent="-514350"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               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08891" y="4224397"/>
            <a:ext cx="4482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/>
              <a:t> Destination of interest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Budget Range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Travel Dates &amp; Flexibility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Types of Trips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71800" y="6967597"/>
            <a:ext cx="4168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/>
              <a:t>Group Size</a:t>
            </a:r>
            <a:endParaRPr lang="en-US" sz="3200" dirty="0"/>
          </a:p>
          <a:p>
            <a:pPr>
              <a:buFont typeface="Arial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Gender Preference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Age Range 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/>
              <a:t>Activity  Levels</a:t>
            </a:r>
          </a:p>
        </p:txBody>
      </p:sp>
      <p:pic>
        <p:nvPicPr>
          <p:cNvPr id="15" name="Picture 14" descr="WhatsApp Image 2024-09-17 at 15.27.39_b85ae19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7200" y="1028700"/>
            <a:ext cx="4660900" cy="8051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2A6CD-2898-AF07-9A0A-BFD1F8B8BC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10279" y="1095375"/>
            <a:ext cx="5251271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The Matching Algorithm</a:t>
            </a:r>
          </a:p>
          <a:p>
            <a:pPr algn="l">
              <a:lnSpc>
                <a:spcPts val="8800"/>
              </a:lnSpc>
            </a:pPr>
            <a:endParaRPr lang="en-US" sz="8000" b="1" dirty="0">
              <a:solidFill>
                <a:srgbClr val="FFFFF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821880" y="1535036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01227" y="1212056"/>
            <a:ext cx="5333454" cy="1432512"/>
            <a:chOff x="0" y="-9525"/>
            <a:chExt cx="7111272" cy="1910017"/>
          </a:xfrm>
        </p:grpSpPr>
        <p:sp>
          <p:nvSpPr>
            <p:cNvPr id="6" name="TextBox 6"/>
            <p:cNvSpPr txBox="1"/>
            <p:nvPr/>
          </p:nvSpPr>
          <p:spPr>
            <a:xfrm>
              <a:off x="0" y="874570"/>
              <a:ext cx="7111272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Group travelers based on destinations and travel styles</a:t>
              </a:r>
              <a:r>
                <a:rPr lang="en-US" sz="2500" b="1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Clustering</a:t>
              </a: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821880" y="4755882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201227" y="4432902"/>
            <a:ext cx="5333454" cy="1432512"/>
            <a:chOff x="0" y="-9525"/>
            <a:chExt cx="7111272" cy="19100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74570"/>
              <a:ext cx="7111272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Finds users with overlapping or flexible travel dates.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dirty="0">
                  <a:latin typeface="Heebo Black"/>
                  <a:ea typeface="Heebo Black"/>
                  <a:cs typeface="Heebo Black"/>
                  <a:sym typeface="Heebo Black"/>
                </a:rPr>
                <a:t>Time Matching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821880" y="7976727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201227" y="7653748"/>
            <a:ext cx="5333454" cy="1432512"/>
            <a:chOff x="0" y="-9525"/>
            <a:chExt cx="7111272" cy="19100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74570"/>
              <a:ext cx="7111272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Assigns importance to different criteria (e.g., budget, interests, reviews).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latin typeface="Heebo Black"/>
                  <a:ea typeface="Heebo Black"/>
                  <a:cs typeface="Heebo Black"/>
                  <a:sym typeface="Heebo Black"/>
                </a:rPr>
                <a:t>Weighting System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429000" y="4686300"/>
            <a:ext cx="471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The core Algorithm : How it Matching Users.</a:t>
            </a: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106F64-0DAF-A1AC-049B-517A874E4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04691" y="1104900"/>
            <a:ext cx="8554609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Ensuring Safety and Trust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07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71800" y="5680543"/>
            <a:ext cx="3511625" cy="3281887"/>
            <a:chOff x="0" y="66675"/>
            <a:chExt cx="4682166" cy="4375850"/>
          </a:xfrm>
        </p:grpSpPr>
        <p:sp>
          <p:nvSpPr>
            <p:cNvPr id="9" name="TextBox 9"/>
            <p:cNvSpPr txBox="1"/>
            <p:nvPr/>
          </p:nvSpPr>
          <p:spPr>
            <a:xfrm>
              <a:off x="0" y="3211418"/>
              <a:ext cx="4682166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Social media or Aadhar Id.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51373"/>
              <a:ext cx="4682166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Profile Verification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19800" y="5680543"/>
            <a:ext cx="3511625" cy="4049414"/>
            <a:chOff x="0" y="66675"/>
            <a:chExt cx="4682166" cy="539921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003682"/>
              <a:ext cx="4682166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Travelers rate each other after trips, and also vote one person to lead the group.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Users Ratings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06000" y="5743107"/>
            <a:ext cx="3587825" cy="3591393"/>
            <a:chOff x="-101600" y="61818"/>
            <a:chExt cx="4783766" cy="478852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003682"/>
              <a:ext cx="4682166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Mechanisms to report and block problematic users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Reporting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01600" y="61818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240000" y="5600700"/>
            <a:ext cx="1847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0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endParaRPr lang="en-US" dirty="0"/>
          </a:p>
        </p:txBody>
      </p:sp>
      <p:grpSp>
        <p:nvGrpSpPr>
          <p:cNvPr id="21" name="Group 16"/>
          <p:cNvGrpSpPr/>
          <p:nvPr/>
        </p:nvGrpSpPr>
        <p:grpSpPr>
          <a:xfrm>
            <a:off x="14020800" y="5600700"/>
            <a:ext cx="5035625" cy="4438523"/>
            <a:chOff x="0" y="163416"/>
            <a:chExt cx="6714166" cy="5918032"/>
          </a:xfrm>
        </p:grpSpPr>
        <p:sp>
          <p:nvSpPr>
            <p:cNvPr id="22" name="TextBox 17"/>
            <p:cNvSpPr txBox="1"/>
            <p:nvPr/>
          </p:nvSpPr>
          <p:spPr>
            <a:xfrm>
              <a:off x="0" y="3003682"/>
              <a:ext cx="4682166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Group travelers location monitoring according to their preference for safety purpose</a:t>
              </a:r>
            </a:p>
          </p:txBody>
        </p:sp>
        <p:sp>
          <p:nvSpPr>
            <p:cNvPr id="23" name="TextBox 18"/>
            <p:cNvSpPr txBox="1"/>
            <p:nvPr/>
          </p:nvSpPr>
          <p:spPr>
            <a:xfrm>
              <a:off x="0" y="1851373"/>
              <a:ext cx="6714166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Location monitoring</a:t>
              </a: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0" y="163416"/>
              <a:ext cx="4682166" cy="13465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8BC57E-ADA2-E5ED-4AA1-D43A63196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15029" y="1084674"/>
            <a:ext cx="7771971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Interest-Based Communities</a:t>
            </a:r>
          </a:p>
          <a:p>
            <a:pPr algn="l">
              <a:lnSpc>
                <a:spcPts val="8799"/>
              </a:lnSpc>
            </a:pPr>
            <a:endParaRPr lang="en-US" sz="7999" b="1" dirty="0">
              <a:solidFill>
                <a:srgbClr val="FFFFF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52800" y="4457700"/>
            <a:ext cx="8115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buFont typeface="Arial" pitchFamily="34" charset="0"/>
              <a:buChar char="•"/>
            </a:pPr>
            <a:r>
              <a:rPr lang="en-US" sz="3000" b="1" dirty="0">
                <a:latin typeface="Assistant Regular"/>
                <a:ea typeface="Assistant Regular"/>
                <a:cs typeface="Assistant Regular"/>
                <a:sym typeface="Assistant Regular"/>
              </a:rPr>
              <a:t> Users are placed into communities based on similar interests.</a:t>
            </a:r>
          </a:p>
          <a:p>
            <a:pPr algn="l">
              <a:lnSpc>
                <a:spcPts val="3600"/>
              </a:lnSpc>
            </a:pPr>
            <a:endParaRPr lang="en-US" sz="3000" b="1" dirty="0"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  <a:buFont typeface="Arial" pitchFamily="34" charset="0"/>
              <a:buChar char="•"/>
            </a:pPr>
            <a:r>
              <a:rPr lang="en-US" sz="3000" b="1" dirty="0">
                <a:latin typeface="Assistant Regular"/>
                <a:ea typeface="Assistant Regular"/>
                <a:cs typeface="Assistant Regular"/>
                <a:sym typeface="Assistant Regular"/>
              </a:rPr>
              <a:t> Communities have group chats where users can interact before the trip.</a:t>
            </a:r>
          </a:p>
          <a:p>
            <a:pPr algn="l">
              <a:lnSpc>
                <a:spcPts val="3600"/>
              </a:lnSpc>
            </a:pPr>
            <a:endParaRPr lang="en-US" sz="3000" b="1" dirty="0"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  <a:buFont typeface="Arial" pitchFamily="34" charset="0"/>
              <a:buChar char="•"/>
            </a:pPr>
            <a:r>
              <a:rPr lang="en-US" sz="3000" b="1" dirty="0">
                <a:latin typeface="Assistant Regular"/>
                <a:ea typeface="Assistant Regular"/>
                <a:cs typeface="Assistant Regular"/>
                <a:sym typeface="Assistant Regular"/>
              </a:rPr>
              <a:t> Communities are dynamic and update as new users join</a:t>
            </a:r>
            <a:r>
              <a:rPr lang="en-US" sz="3000" dirty="0">
                <a:latin typeface="Assistant Regular"/>
                <a:ea typeface="Assistant Regular"/>
                <a:cs typeface="Assistant Regular"/>
                <a:sym typeface="Assistant Regular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11782174" y="1028700"/>
            <a:ext cx="5477126" cy="8229600"/>
          </a:xfrm>
          <a:custGeom>
            <a:avLst/>
            <a:gdLst/>
            <a:ahLst/>
            <a:cxnLst/>
            <a:rect l="l" t="t" r="r" b="b"/>
            <a:pathLst>
              <a:path w="5477126" h="8229600">
                <a:moveTo>
                  <a:pt x="0" y="0"/>
                </a:moveTo>
                <a:lnTo>
                  <a:pt x="5477126" y="0"/>
                </a:lnTo>
                <a:lnTo>
                  <a:pt x="54771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62760" r="-62760"/>
            </a:stretch>
          </a:blipFill>
        </p:spPr>
      </p:sp>
      <p:sp>
        <p:nvSpPr>
          <p:cNvPr id="11" name="TextBox 10"/>
          <p:cNvSpPr txBox="1"/>
          <p:nvPr/>
        </p:nvSpPr>
        <p:spPr>
          <a:xfrm>
            <a:off x="3124200" y="36957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8D0A75"/>
                </a:solidFill>
                <a:latin typeface="Heebo Black"/>
                <a:cs typeface="Heebo Black"/>
                <a:sym typeface="Heebo Black"/>
              </a:rPr>
              <a:t>Create Travel Communities :</a:t>
            </a:r>
            <a:endParaRPr lang="en-US" sz="3600" b="1" u="sng" dirty="0">
              <a:latin typeface="Arial Narrow" pitchFamily="34" charset="0"/>
            </a:endParaRPr>
          </a:p>
        </p:txBody>
      </p:sp>
      <p:pic>
        <p:nvPicPr>
          <p:cNvPr id="13" name="Picture 12" descr="WhatsApp Image 2024-09-17 at 16.15.53_4632802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4800" y="952500"/>
            <a:ext cx="5562600" cy="838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BCF74-FDEE-2916-FE11-3667649A75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59426" y="1058608"/>
            <a:ext cx="876024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0000"/>
                </a:solidFill>
                <a:latin typeface="Heebo Black"/>
                <a:ea typeface="Heebo Black"/>
                <a:cs typeface="Heebo Black"/>
                <a:sym typeface="Heebo Black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0279" y="1095375"/>
            <a:ext cx="7581237" cy="34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Future Features &amp; Scalability</a:t>
            </a:r>
          </a:p>
          <a:p>
            <a:pPr algn="l">
              <a:lnSpc>
                <a:spcPts val="8800"/>
              </a:lnSpc>
            </a:pPr>
            <a:endParaRPr lang="en-US" sz="8000" b="1" dirty="0">
              <a:solidFill>
                <a:srgbClr val="FFFFF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5284342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610279" y="4881621"/>
            <a:ext cx="4763183" cy="1591994"/>
            <a:chOff x="0" y="-9525"/>
            <a:chExt cx="6350911" cy="2122658"/>
          </a:xfrm>
        </p:grpSpPr>
        <p:sp>
          <p:nvSpPr>
            <p:cNvPr id="9" name="TextBox 9"/>
            <p:cNvSpPr txBox="1"/>
            <p:nvPr/>
          </p:nvSpPr>
          <p:spPr>
            <a:xfrm>
              <a:off x="0" y="1087212"/>
              <a:ext cx="6350911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AI-driven matching for even more personalized recommendations.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350911" cy="81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latin typeface="Heebo Black"/>
                  <a:ea typeface="Heebo Black"/>
                  <a:cs typeface="Heebo Black"/>
                  <a:sym typeface="Heebo Black"/>
                </a:rPr>
                <a:t>Point -1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8087486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610279" y="7684766"/>
            <a:ext cx="4763183" cy="1976715"/>
            <a:chOff x="0" y="-9525"/>
            <a:chExt cx="6350911" cy="263561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87212"/>
              <a:ext cx="6350911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Expansion to include more niche travel interests (e.g., Solo Female travelers , adventures sports, etc.)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50911" cy="81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latin typeface="Heebo Black"/>
                  <a:ea typeface="Heebo Black"/>
                  <a:cs typeface="Heebo Black"/>
                  <a:sym typeface="Heebo Black"/>
                </a:rPr>
                <a:t>Point - 2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307687" y="5284342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889266" y="4881621"/>
            <a:ext cx="4763183" cy="1591994"/>
            <a:chOff x="0" y="-9525"/>
            <a:chExt cx="6350911" cy="212265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87212"/>
              <a:ext cx="6350911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Integrate travel planning tools (Booking hotels, flights, etc 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6350911" cy="81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latin typeface="Heebo Black"/>
                  <a:ea typeface="Heebo Black"/>
                  <a:cs typeface="Heebo Black"/>
                  <a:sym typeface="Heebo Black"/>
                </a:rPr>
                <a:t>Point- 3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307687" y="8087486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889266" y="7684766"/>
            <a:ext cx="4763183" cy="1207274"/>
            <a:chOff x="0" y="-9525"/>
            <a:chExt cx="6350911" cy="160969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087212"/>
              <a:ext cx="6350911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 b="1" dirty="0">
                  <a:latin typeface="Assistant Regular"/>
                  <a:ea typeface="Assistant Regular"/>
                  <a:cs typeface="Assistant Regular"/>
                  <a:sym typeface="Assistant Regular"/>
                </a:rPr>
                <a:t>Soon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50911" cy="81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latin typeface="Heebo Black"/>
                  <a:ea typeface="Heebo Black"/>
                  <a:cs typeface="Heebo Black"/>
                  <a:sym typeface="Heebo Black"/>
                </a:rPr>
                <a:t>Point - 4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1930BB-116B-3B8B-7C3B-2E8569CB4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457"/>
            <a:ext cx="5427406" cy="8399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628</Words>
  <Application>Microsoft Office PowerPoint</Application>
  <PresentationFormat>Custom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Heebo Black</vt:lpstr>
      <vt:lpstr>Calibri</vt:lpstr>
      <vt:lpstr>Arial Narrow</vt:lpstr>
      <vt:lpstr>Arial Black</vt:lpstr>
      <vt:lpstr>Assistant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dc:creator>Shekharyv</dc:creator>
  <cp:lastModifiedBy>Gourav ojha</cp:lastModifiedBy>
  <cp:revision>13</cp:revision>
  <dcterms:created xsi:type="dcterms:W3CDTF">2006-08-16T00:00:00Z</dcterms:created>
  <dcterms:modified xsi:type="dcterms:W3CDTF">2024-10-14T12:44:09Z</dcterms:modified>
  <dc:identifier>DAGQ_fj_TpY</dc:identifier>
</cp:coreProperties>
</file>